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492" r:id="rId3"/>
    <p:sldId id="583" r:id="rId4"/>
    <p:sldId id="595" r:id="rId5"/>
    <p:sldId id="596" r:id="rId6"/>
    <p:sldId id="597" r:id="rId7"/>
    <p:sldId id="446" r:id="rId8"/>
    <p:sldId id="599" r:id="rId9"/>
    <p:sldId id="598" r:id="rId10"/>
    <p:sldId id="600" r:id="rId11"/>
    <p:sldId id="584" r:id="rId12"/>
    <p:sldId id="601" r:id="rId13"/>
    <p:sldId id="587" r:id="rId14"/>
    <p:sldId id="585" r:id="rId15"/>
    <p:sldId id="602" r:id="rId16"/>
    <p:sldId id="586" r:id="rId17"/>
    <p:sldId id="591" r:id="rId18"/>
    <p:sldId id="592" r:id="rId19"/>
    <p:sldId id="603" r:id="rId20"/>
    <p:sldId id="604" r:id="rId21"/>
    <p:sldId id="60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EF0048-7913-49C4-915D-7D5579D73D03}" v="964" dt="2023-09-08T14:35:11.8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1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DCEF0048-7913-49C4-915D-7D5579D73D03}"/>
    <pc:docChg chg="custSel addSld delSld modSld sldOrd">
      <pc:chgData name="Ed Godfrey" userId="61aa7c48ee0e3db0" providerId="LiveId" clId="{DCEF0048-7913-49C4-915D-7D5579D73D03}" dt="2023-09-09T18:54:40.129" v="1323" actId="20577"/>
      <pc:docMkLst>
        <pc:docMk/>
      </pc:docMkLst>
      <pc:sldChg chg="modSp mod">
        <pc:chgData name="Ed Godfrey" userId="61aa7c48ee0e3db0" providerId="LiveId" clId="{DCEF0048-7913-49C4-915D-7D5579D73D03}" dt="2023-09-08T13:58:33.699" v="15" actId="20577"/>
        <pc:sldMkLst>
          <pc:docMk/>
          <pc:sldMk cId="1586846861" sldId="256"/>
        </pc:sldMkLst>
        <pc:spChg chg="mod">
          <ac:chgData name="Ed Godfrey" userId="61aa7c48ee0e3db0" providerId="LiveId" clId="{DCEF0048-7913-49C4-915D-7D5579D73D03}" dt="2023-09-08T13:58:24.746" v="6" actId="6549"/>
          <ac:spMkLst>
            <pc:docMk/>
            <pc:sldMk cId="1586846861" sldId="256"/>
            <ac:spMk id="3" creationId="{1206BF46-F60A-B583-BE9A-98813DA83DD6}"/>
          </ac:spMkLst>
        </pc:spChg>
        <pc:spChg chg="mod">
          <ac:chgData name="Ed Godfrey" userId="61aa7c48ee0e3db0" providerId="LiveId" clId="{DCEF0048-7913-49C4-915D-7D5579D73D03}" dt="2023-09-08T13:58:33.699" v="15" actId="20577"/>
          <ac:spMkLst>
            <pc:docMk/>
            <pc:sldMk cId="1586846861" sldId="256"/>
            <ac:spMk id="4" creationId="{E81091B1-FFCB-0593-6511-1E1CB61C648D}"/>
          </ac:spMkLst>
        </pc:spChg>
      </pc:sldChg>
      <pc:sldChg chg="addSp modSp mod modAnim">
        <pc:chgData name="Ed Godfrey" userId="61aa7c48ee0e3db0" providerId="LiveId" clId="{DCEF0048-7913-49C4-915D-7D5579D73D03}" dt="2023-09-08T14:21:33.762" v="956" actId="14100"/>
        <pc:sldMkLst>
          <pc:docMk/>
          <pc:sldMk cId="478634917" sldId="446"/>
        </pc:sldMkLst>
        <pc:spChg chg="add mod">
          <ac:chgData name="Ed Godfrey" userId="61aa7c48ee0e3db0" providerId="LiveId" clId="{DCEF0048-7913-49C4-915D-7D5579D73D03}" dt="2023-09-08T14:21:33.762" v="956" actId="14100"/>
          <ac:spMkLst>
            <pc:docMk/>
            <pc:sldMk cId="478634917" sldId="446"/>
            <ac:spMk id="2" creationId="{2AF59FAE-6727-BF54-422D-196846653D48}"/>
          </ac:spMkLst>
        </pc:spChg>
        <pc:spChg chg="mod">
          <ac:chgData name="Ed Godfrey" userId="61aa7c48ee0e3db0" providerId="LiveId" clId="{DCEF0048-7913-49C4-915D-7D5579D73D03}" dt="2023-09-08T14:20:05.728" v="842" actId="1035"/>
          <ac:spMkLst>
            <pc:docMk/>
            <pc:sldMk cId="478634917" sldId="446"/>
            <ac:spMk id="3" creationId="{9E3293C3-2021-04F5-B3B2-149081BCD341}"/>
          </ac:spMkLst>
        </pc:spChg>
        <pc:spChg chg="mod">
          <ac:chgData name="Ed Godfrey" userId="61aa7c48ee0e3db0" providerId="LiveId" clId="{DCEF0048-7913-49C4-915D-7D5579D73D03}" dt="2023-09-08T14:09:18.097" v="233" actId="255"/>
          <ac:spMkLst>
            <pc:docMk/>
            <pc:sldMk cId="478634917" sldId="446"/>
            <ac:spMk id="4" creationId="{87CA3EB8-CC6A-988C-CB83-322861B81FA7}"/>
          </ac:spMkLst>
        </pc:spChg>
        <pc:spChg chg="add mod">
          <ac:chgData name="Ed Godfrey" userId="61aa7c48ee0e3db0" providerId="LiveId" clId="{DCEF0048-7913-49C4-915D-7D5579D73D03}" dt="2023-09-08T14:14:35.616" v="809" actId="15"/>
          <ac:spMkLst>
            <pc:docMk/>
            <pc:sldMk cId="478634917" sldId="446"/>
            <ac:spMk id="5" creationId="{A8E9AA27-2203-FAC6-5F1A-46BF428BD43F}"/>
          </ac:spMkLst>
        </pc:spChg>
        <pc:spChg chg="mod">
          <ac:chgData name="Ed Godfrey" userId="61aa7c48ee0e3db0" providerId="LiveId" clId="{DCEF0048-7913-49C4-915D-7D5579D73D03}" dt="2023-09-08T14:08:40.716" v="226" actId="947"/>
          <ac:spMkLst>
            <pc:docMk/>
            <pc:sldMk cId="478634917" sldId="446"/>
            <ac:spMk id="6" creationId="{27341E30-1523-0531-D0E1-7D6824619EE0}"/>
          </ac:spMkLst>
        </pc:spChg>
      </pc:sldChg>
      <pc:sldChg chg="modSp mod">
        <pc:chgData name="Ed Godfrey" userId="61aa7c48ee0e3db0" providerId="LiveId" clId="{DCEF0048-7913-49C4-915D-7D5579D73D03}" dt="2023-09-08T13:59:51.033" v="46" actId="20577"/>
        <pc:sldMkLst>
          <pc:docMk/>
          <pc:sldMk cId="2480515971" sldId="492"/>
        </pc:sldMkLst>
        <pc:spChg chg="mod">
          <ac:chgData name="Ed Godfrey" userId="61aa7c48ee0e3db0" providerId="LiveId" clId="{DCEF0048-7913-49C4-915D-7D5579D73D03}" dt="2023-09-08T13:59:45.624" v="36" actId="1035"/>
          <ac:spMkLst>
            <pc:docMk/>
            <pc:sldMk cId="2480515971" sldId="492"/>
            <ac:spMk id="3" creationId="{9E3293C3-2021-04F5-B3B2-149081BCD341}"/>
          </ac:spMkLst>
        </pc:spChg>
        <pc:spChg chg="mod">
          <ac:chgData name="Ed Godfrey" userId="61aa7c48ee0e3db0" providerId="LiveId" clId="{DCEF0048-7913-49C4-915D-7D5579D73D03}" dt="2023-09-08T13:59:51.033" v="46" actId="20577"/>
          <ac:spMkLst>
            <pc:docMk/>
            <pc:sldMk cId="2480515971" sldId="492"/>
            <ac:spMk id="6" creationId="{27341E30-1523-0531-D0E1-7D6824619EE0}"/>
          </ac:spMkLst>
        </pc:spChg>
      </pc:sldChg>
      <pc:sldChg chg="del">
        <pc:chgData name="Ed Godfrey" userId="61aa7c48ee0e3db0" providerId="LiveId" clId="{DCEF0048-7913-49C4-915D-7D5579D73D03}" dt="2023-09-08T14:08:04.837" v="174" actId="47"/>
        <pc:sldMkLst>
          <pc:docMk/>
          <pc:sldMk cId="116673222" sldId="562"/>
        </pc:sldMkLst>
      </pc:sldChg>
      <pc:sldChg chg="del">
        <pc:chgData name="Ed Godfrey" userId="61aa7c48ee0e3db0" providerId="LiveId" clId="{DCEF0048-7913-49C4-915D-7D5579D73D03}" dt="2023-09-08T14:31:32.176" v="1245" actId="47"/>
        <pc:sldMkLst>
          <pc:docMk/>
          <pc:sldMk cId="1974166157" sldId="578"/>
        </pc:sldMkLst>
      </pc:sldChg>
      <pc:sldChg chg="modSp mod ord">
        <pc:chgData name="Ed Godfrey" userId="61aa7c48ee0e3db0" providerId="LiveId" clId="{DCEF0048-7913-49C4-915D-7D5579D73D03}" dt="2023-09-09T18:54:40.129" v="1323" actId="20577"/>
        <pc:sldMkLst>
          <pc:docMk/>
          <pc:sldMk cId="561843429" sldId="583"/>
        </pc:sldMkLst>
        <pc:spChg chg="mod">
          <ac:chgData name="Ed Godfrey" userId="61aa7c48ee0e3db0" providerId="LiveId" clId="{DCEF0048-7913-49C4-915D-7D5579D73D03}" dt="2023-09-09T18:54:40.129" v="1323" actId="20577"/>
          <ac:spMkLst>
            <pc:docMk/>
            <pc:sldMk cId="561843429" sldId="583"/>
            <ac:spMk id="3" creationId="{9E3293C3-2021-04F5-B3B2-149081BCD341}"/>
          </ac:spMkLst>
        </pc:spChg>
        <pc:spChg chg="mod">
          <ac:chgData name="Ed Godfrey" userId="61aa7c48ee0e3db0" providerId="LiveId" clId="{DCEF0048-7913-49C4-915D-7D5579D73D03}" dt="2023-09-08T14:01:16.280" v="71" actId="20577"/>
          <ac:spMkLst>
            <pc:docMk/>
            <pc:sldMk cId="561843429" sldId="583"/>
            <ac:spMk id="6" creationId="{27341E30-1523-0531-D0E1-7D6824619EE0}"/>
          </ac:spMkLst>
        </pc:spChg>
      </pc:sldChg>
      <pc:sldChg chg="modSp mod">
        <pc:chgData name="Ed Godfrey" userId="61aa7c48ee0e3db0" providerId="LiveId" clId="{DCEF0048-7913-49C4-915D-7D5579D73D03}" dt="2023-09-08T14:26:09.135" v="1084" actId="20577"/>
        <pc:sldMkLst>
          <pc:docMk/>
          <pc:sldMk cId="2316650614" sldId="584"/>
        </pc:sldMkLst>
        <pc:spChg chg="mod">
          <ac:chgData name="Ed Godfrey" userId="61aa7c48ee0e3db0" providerId="LiveId" clId="{DCEF0048-7913-49C4-915D-7D5579D73D03}" dt="2023-09-08T14:26:03.072" v="1072" actId="113"/>
          <ac:spMkLst>
            <pc:docMk/>
            <pc:sldMk cId="2316650614" sldId="584"/>
            <ac:spMk id="3" creationId="{9E3293C3-2021-04F5-B3B2-149081BCD341}"/>
          </ac:spMkLst>
        </pc:spChg>
        <pc:spChg chg="mod">
          <ac:chgData name="Ed Godfrey" userId="61aa7c48ee0e3db0" providerId="LiveId" clId="{DCEF0048-7913-49C4-915D-7D5579D73D03}" dt="2023-09-08T14:26:09.135" v="1084" actId="20577"/>
          <ac:spMkLst>
            <pc:docMk/>
            <pc:sldMk cId="2316650614" sldId="584"/>
            <ac:spMk id="6" creationId="{27341E30-1523-0531-D0E1-7D6824619EE0}"/>
          </ac:spMkLst>
        </pc:spChg>
      </pc:sldChg>
      <pc:sldChg chg="modSp mod">
        <pc:chgData name="Ed Godfrey" userId="61aa7c48ee0e3db0" providerId="LiveId" clId="{DCEF0048-7913-49C4-915D-7D5579D73D03}" dt="2023-09-08T14:29:36.517" v="1215" actId="20577"/>
        <pc:sldMkLst>
          <pc:docMk/>
          <pc:sldMk cId="3270151755" sldId="585"/>
        </pc:sldMkLst>
        <pc:spChg chg="mod">
          <ac:chgData name="Ed Godfrey" userId="61aa7c48ee0e3db0" providerId="LiveId" clId="{DCEF0048-7913-49C4-915D-7D5579D73D03}" dt="2023-09-08T14:29:29.997" v="1199" actId="113"/>
          <ac:spMkLst>
            <pc:docMk/>
            <pc:sldMk cId="3270151755" sldId="585"/>
            <ac:spMk id="3" creationId="{9E3293C3-2021-04F5-B3B2-149081BCD341}"/>
          </ac:spMkLst>
        </pc:spChg>
        <pc:spChg chg="mod">
          <ac:chgData name="Ed Godfrey" userId="61aa7c48ee0e3db0" providerId="LiveId" clId="{DCEF0048-7913-49C4-915D-7D5579D73D03}" dt="2023-09-08T14:29:36.517" v="1215" actId="20577"/>
          <ac:spMkLst>
            <pc:docMk/>
            <pc:sldMk cId="3270151755" sldId="585"/>
            <ac:spMk id="6" creationId="{27341E30-1523-0531-D0E1-7D6824619EE0}"/>
          </ac:spMkLst>
        </pc:spChg>
      </pc:sldChg>
      <pc:sldChg chg="modSp mod">
        <pc:chgData name="Ed Godfrey" userId="61aa7c48ee0e3db0" providerId="LiveId" clId="{DCEF0048-7913-49C4-915D-7D5579D73D03}" dt="2023-09-08T14:31:22.240" v="1244" actId="115"/>
        <pc:sldMkLst>
          <pc:docMk/>
          <pc:sldMk cId="1591329156" sldId="586"/>
        </pc:sldMkLst>
        <pc:spChg chg="mod">
          <ac:chgData name="Ed Godfrey" userId="61aa7c48ee0e3db0" providerId="LiveId" clId="{DCEF0048-7913-49C4-915D-7D5579D73D03}" dt="2023-09-08T14:31:22.240" v="1244" actId="115"/>
          <ac:spMkLst>
            <pc:docMk/>
            <pc:sldMk cId="1591329156" sldId="586"/>
            <ac:spMk id="3" creationId="{9E3293C3-2021-04F5-B3B2-149081BCD341}"/>
          </ac:spMkLst>
        </pc:spChg>
        <pc:spChg chg="mod">
          <ac:chgData name="Ed Godfrey" userId="61aa7c48ee0e3db0" providerId="LiveId" clId="{DCEF0048-7913-49C4-915D-7D5579D73D03}" dt="2023-09-08T14:31:15.877" v="1242" actId="20577"/>
          <ac:spMkLst>
            <pc:docMk/>
            <pc:sldMk cId="1591329156" sldId="586"/>
            <ac:spMk id="6" creationId="{27341E30-1523-0531-D0E1-7D6824619EE0}"/>
          </ac:spMkLst>
        </pc:spChg>
      </pc:sldChg>
      <pc:sldChg chg="modSp mod ord">
        <pc:chgData name="Ed Godfrey" userId="61aa7c48ee0e3db0" providerId="LiveId" clId="{DCEF0048-7913-49C4-915D-7D5579D73D03}" dt="2023-09-08T14:29:09.585" v="1195"/>
        <pc:sldMkLst>
          <pc:docMk/>
          <pc:sldMk cId="1859824428" sldId="587"/>
        </pc:sldMkLst>
        <pc:spChg chg="mod">
          <ac:chgData name="Ed Godfrey" userId="61aa7c48ee0e3db0" providerId="LiveId" clId="{DCEF0048-7913-49C4-915D-7D5579D73D03}" dt="2023-09-08T14:28:35.617" v="1174" actId="2711"/>
          <ac:spMkLst>
            <pc:docMk/>
            <pc:sldMk cId="1859824428" sldId="587"/>
            <ac:spMk id="3" creationId="{9E3293C3-2021-04F5-B3B2-149081BCD341}"/>
          </ac:spMkLst>
        </pc:spChg>
        <pc:spChg chg="mod">
          <ac:chgData name="Ed Godfrey" userId="61aa7c48ee0e3db0" providerId="LiveId" clId="{DCEF0048-7913-49C4-915D-7D5579D73D03}" dt="2023-09-08T14:28:42.573" v="1191" actId="20577"/>
          <ac:spMkLst>
            <pc:docMk/>
            <pc:sldMk cId="1859824428" sldId="587"/>
            <ac:spMk id="6" creationId="{27341E30-1523-0531-D0E1-7D6824619EE0}"/>
          </ac:spMkLst>
        </pc:spChg>
      </pc:sldChg>
      <pc:sldChg chg="del">
        <pc:chgData name="Ed Godfrey" userId="61aa7c48ee0e3db0" providerId="LiveId" clId="{DCEF0048-7913-49C4-915D-7D5579D73D03}" dt="2023-09-08T14:31:33.291" v="1246" actId="47"/>
        <pc:sldMkLst>
          <pc:docMk/>
          <pc:sldMk cId="4038023371" sldId="588"/>
        </pc:sldMkLst>
      </pc:sldChg>
      <pc:sldChg chg="del">
        <pc:chgData name="Ed Godfrey" userId="61aa7c48ee0e3db0" providerId="LiveId" clId="{DCEF0048-7913-49C4-915D-7D5579D73D03}" dt="2023-09-08T14:31:35.004" v="1247" actId="47"/>
        <pc:sldMkLst>
          <pc:docMk/>
          <pc:sldMk cId="2684115202" sldId="589"/>
        </pc:sldMkLst>
      </pc:sldChg>
      <pc:sldChg chg="del">
        <pc:chgData name="Ed Godfrey" userId="61aa7c48ee0e3db0" providerId="LiveId" clId="{DCEF0048-7913-49C4-915D-7D5579D73D03}" dt="2023-09-08T14:31:36.177" v="1248" actId="47"/>
        <pc:sldMkLst>
          <pc:docMk/>
          <pc:sldMk cId="2412669627" sldId="590"/>
        </pc:sldMkLst>
      </pc:sldChg>
      <pc:sldChg chg="modSp mod">
        <pc:chgData name="Ed Godfrey" userId="61aa7c48ee0e3db0" providerId="LiveId" clId="{DCEF0048-7913-49C4-915D-7D5579D73D03}" dt="2023-09-08T14:32:21.316" v="1273" actId="1036"/>
        <pc:sldMkLst>
          <pc:docMk/>
          <pc:sldMk cId="560442893" sldId="591"/>
        </pc:sldMkLst>
        <pc:spChg chg="mod">
          <ac:chgData name="Ed Godfrey" userId="61aa7c48ee0e3db0" providerId="LiveId" clId="{DCEF0048-7913-49C4-915D-7D5579D73D03}" dt="2023-09-08T14:32:21.316" v="1273" actId="1036"/>
          <ac:spMkLst>
            <pc:docMk/>
            <pc:sldMk cId="560442893" sldId="591"/>
            <ac:spMk id="3" creationId="{9E3293C3-2021-04F5-B3B2-149081BCD341}"/>
          </ac:spMkLst>
        </pc:spChg>
        <pc:spChg chg="mod">
          <ac:chgData name="Ed Godfrey" userId="61aa7c48ee0e3db0" providerId="LiveId" clId="{DCEF0048-7913-49C4-915D-7D5579D73D03}" dt="2023-09-08T14:32:13.547" v="1264" actId="20577"/>
          <ac:spMkLst>
            <pc:docMk/>
            <pc:sldMk cId="560442893" sldId="591"/>
            <ac:spMk id="6" creationId="{27341E30-1523-0531-D0E1-7D6824619EE0}"/>
          </ac:spMkLst>
        </pc:spChg>
      </pc:sldChg>
      <pc:sldChg chg="modSp mod">
        <pc:chgData name="Ed Godfrey" userId="61aa7c48ee0e3db0" providerId="LiveId" clId="{DCEF0048-7913-49C4-915D-7D5579D73D03}" dt="2023-09-08T14:33:45.739" v="1306" actId="20577"/>
        <pc:sldMkLst>
          <pc:docMk/>
          <pc:sldMk cId="3084388344" sldId="592"/>
        </pc:sldMkLst>
        <pc:spChg chg="mod">
          <ac:chgData name="Ed Godfrey" userId="61aa7c48ee0e3db0" providerId="LiveId" clId="{DCEF0048-7913-49C4-915D-7D5579D73D03}" dt="2023-09-08T14:33:37.032" v="1277" actId="113"/>
          <ac:spMkLst>
            <pc:docMk/>
            <pc:sldMk cId="3084388344" sldId="592"/>
            <ac:spMk id="3" creationId="{9E3293C3-2021-04F5-B3B2-149081BCD341}"/>
          </ac:spMkLst>
        </pc:spChg>
        <pc:spChg chg="mod">
          <ac:chgData name="Ed Godfrey" userId="61aa7c48ee0e3db0" providerId="LiveId" clId="{DCEF0048-7913-49C4-915D-7D5579D73D03}" dt="2023-09-08T14:33:45.739" v="1306" actId="20577"/>
          <ac:spMkLst>
            <pc:docMk/>
            <pc:sldMk cId="3084388344" sldId="592"/>
            <ac:spMk id="6" creationId="{27341E30-1523-0531-D0E1-7D6824619EE0}"/>
          </ac:spMkLst>
        </pc:spChg>
      </pc:sldChg>
      <pc:sldChg chg="del">
        <pc:chgData name="Ed Godfrey" userId="61aa7c48ee0e3db0" providerId="LiveId" clId="{DCEF0048-7913-49C4-915D-7D5579D73D03}" dt="2023-09-08T14:35:00.785" v="1319" actId="47"/>
        <pc:sldMkLst>
          <pc:docMk/>
          <pc:sldMk cId="3102829557" sldId="593"/>
        </pc:sldMkLst>
      </pc:sldChg>
      <pc:sldChg chg="del">
        <pc:chgData name="Ed Godfrey" userId="61aa7c48ee0e3db0" providerId="LiveId" clId="{DCEF0048-7913-49C4-915D-7D5579D73D03}" dt="2023-09-08T14:35:03.767" v="1320" actId="47"/>
        <pc:sldMkLst>
          <pc:docMk/>
          <pc:sldMk cId="2291708540" sldId="594"/>
        </pc:sldMkLst>
      </pc:sldChg>
      <pc:sldChg chg="modSp add mod">
        <pc:chgData name="Ed Godfrey" userId="61aa7c48ee0e3db0" providerId="LiveId" clId="{DCEF0048-7913-49C4-915D-7D5579D73D03}" dt="2023-09-08T14:04:10.945" v="159" actId="1035"/>
        <pc:sldMkLst>
          <pc:docMk/>
          <pc:sldMk cId="3187345710" sldId="595"/>
        </pc:sldMkLst>
        <pc:spChg chg="mod">
          <ac:chgData name="Ed Godfrey" userId="61aa7c48ee0e3db0" providerId="LiveId" clId="{DCEF0048-7913-49C4-915D-7D5579D73D03}" dt="2023-09-08T14:04:10.945" v="159" actId="1035"/>
          <ac:spMkLst>
            <pc:docMk/>
            <pc:sldMk cId="3187345710" sldId="595"/>
            <ac:spMk id="3" creationId="{9E3293C3-2021-04F5-B3B2-149081BCD341}"/>
          </ac:spMkLst>
        </pc:spChg>
        <pc:spChg chg="mod">
          <ac:chgData name="Ed Godfrey" userId="61aa7c48ee0e3db0" providerId="LiveId" clId="{DCEF0048-7913-49C4-915D-7D5579D73D03}" dt="2023-09-08T14:04:00.743" v="147" actId="20577"/>
          <ac:spMkLst>
            <pc:docMk/>
            <pc:sldMk cId="3187345710" sldId="595"/>
            <ac:spMk id="6" creationId="{27341E30-1523-0531-D0E1-7D6824619EE0}"/>
          </ac:spMkLst>
        </pc:spChg>
      </pc:sldChg>
      <pc:sldChg chg="add">
        <pc:chgData name="Ed Godfrey" userId="61aa7c48ee0e3db0" providerId="LiveId" clId="{DCEF0048-7913-49C4-915D-7D5579D73D03}" dt="2023-09-08T14:04:38.476" v="160"/>
        <pc:sldMkLst>
          <pc:docMk/>
          <pc:sldMk cId="3682047370" sldId="596"/>
        </pc:sldMkLst>
      </pc:sldChg>
      <pc:sldChg chg="modSp add mod">
        <pc:chgData name="Ed Godfrey" userId="61aa7c48ee0e3db0" providerId="LiveId" clId="{DCEF0048-7913-49C4-915D-7D5579D73D03}" dt="2023-09-08T14:07:15.444" v="173" actId="207"/>
        <pc:sldMkLst>
          <pc:docMk/>
          <pc:sldMk cId="4190691193" sldId="597"/>
        </pc:sldMkLst>
        <pc:spChg chg="mod">
          <ac:chgData name="Ed Godfrey" userId="61aa7c48ee0e3db0" providerId="LiveId" clId="{DCEF0048-7913-49C4-915D-7D5579D73D03}" dt="2023-09-08T14:07:15.444" v="173" actId="207"/>
          <ac:spMkLst>
            <pc:docMk/>
            <pc:sldMk cId="4190691193" sldId="597"/>
            <ac:spMk id="3" creationId="{9E3293C3-2021-04F5-B3B2-149081BCD341}"/>
          </ac:spMkLst>
        </pc:spChg>
      </pc:sldChg>
      <pc:sldChg chg="modSp add mod">
        <pc:chgData name="Ed Godfrey" userId="61aa7c48ee0e3db0" providerId="LiveId" clId="{DCEF0048-7913-49C4-915D-7D5579D73D03}" dt="2023-09-08T14:23:40.730" v="989" actId="20577"/>
        <pc:sldMkLst>
          <pc:docMk/>
          <pc:sldMk cId="4227387117" sldId="598"/>
        </pc:sldMkLst>
        <pc:spChg chg="mod">
          <ac:chgData name="Ed Godfrey" userId="61aa7c48ee0e3db0" providerId="LiveId" clId="{DCEF0048-7913-49C4-915D-7D5579D73D03}" dt="2023-09-08T14:23:33.969" v="976" actId="113"/>
          <ac:spMkLst>
            <pc:docMk/>
            <pc:sldMk cId="4227387117" sldId="598"/>
            <ac:spMk id="3" creationId="{9E3293C3-2021-04F5-B3B2-149081BCD341}"/>
          </ac:spMkLst>
        </pc:spChg>
        <pc:spChg chg="mod">
          <ac:chgData name="Ed Godfrey" userId="61aa7c48ee0e3db0" providerId="LiveId" clId="{DCEF0048-7913-49C4-915D-7D5579D73D03}" dt="2023-09-08T14:23:40.730" v="989" actId="20577"/>
          <ac:spMkLst>
            <pc:docMk/>
            <pc:sldMk cId="4227387117" sldId="598"/>
            <ac:spMk id="6" creationId="{27341E30-1523-0531-D0E1-7D6824619EE0}"/>
          </ac:spMkLst>
        </pc:spChg>
      </pc:sldChg>
      <pc:sldChg chg="delSp modSp add modAnim">
        <pc:chgData name="Ed Godfrey" userId="61aa7c48ee0e3db0" providerId="LiveId" clId="{DCEF0048-7913-49C4-915D-7D5579D73D03}" dt="2023-09-08T14:24:10.034" v="991" actId="21"/>
        <pc:sldMkLst>
          <pc:docMk/>
          <pc:sldMk cId="1991475892" sldId="599"/>
        </pc:sldMkLst>
        <pc:spChg chg="mod">
          <ac:chgData name="Ed Godfrey" userId="61aa7c48ee0e3db0" providerId="LiveId" clId="{DCEF0048-7913-49C4-915D-7D5579D73D03}" dt="2023-09-08T14:21:26.237" v="955" actId="14100"/>
          <ac:spMkLst>
            <pc:docMk/>
            <pc:sldMk cId="1991475892" sldId="599"/>
            <ac:spMk id="2" creationId="{2AF59FAE-6727-BF54-422D-196846653D48}"/>
          </ac:spMkLst>
        </pc:spChg>
        <pc:spChg chg="mod">
          <ac:chgData name="Ed Godfrey" userId="61aa7c48ee0e3db0" providerId="LiveId" clId="{DCEF0048-7913-49C4-915D-7D5579D73D03}" dt="2023-09-08T14:21:56.819" v="959" actId="20577"/>
          <ac:spMkLst>
            <pc:docMk/>
            <pc:sldMk cId="1991475892" sldId="599"/>
            <ac:spMk id="3" creationId="{9E3293C3-2021-04F5-B3B2-149081BCD341}"/>
          </ac:spMkLst>
        </pc:spChg>
        <pc:spChg chg="del mod">
          <ac:chgData name="Ed Godfrey" userId="61aa7c48ee0e3db0" providerId="LiveId" clId="{DCEF0048-7913-49C4-915D-7D5579D73D03}" dt="2023-09-08T14:24:10.034" v="991" actId="21"/>
          <ac:spMkLst>
            <pc:docMk/>
            <pc:sldMk cId="1991475892" sldId="599"/>
            <ac:spMk id="5" creationId="{A8E9AA27-2203-FAC6-5F1A-46BF428BD43F}"/>
          </ac:spMkLst>
        </pc:spChg>
      </pc:sldChg>
      <pc:sldChg chg="delSp modSp add modAnim">
        <pc:chgData name="Ed Godfrey" userId="61aa7c48ee0e3db0" providerId="LiveId" clId="{DCEF0048-7913-49C4-915D-7D5579D73D03}" dt="2023-09-08T14:26:32.374" v="1085" actId="21"/>
        <pc:sldMkLst>
          <pc:docMk/>
          <pc:sldMk cId="1840427597" sldId="600"/>
        </pc:sldMkLst>
        <pc:spChg chg="mod">
          <ac:chgData name="Ed Godfrey" userId="61aa7c48ee0e3db0" providerId="LiveId" clId="{DCEF0048-7913-49C4-915D-7D5579D73D03}" dt="2023-09-08T14:24:43.145" v="1063" actId="5793"/>
          <ac:spMkLst>
            <pc:docMk/>
            <pc:sldMk cId="1840427597" sldId="600"/>
            <ac:spMk id="2" creationId="{2AF59FAE-6727-BF54-422D-196846653D48}"/>
          </ac:spMkLst>
        </pc:spChg>
        <pc:spChg chg="mod">
          <ac:chgData name="Ed Godfrey" userId="61aa7c48ee0e3db0" providerId="LiveId" clId="{DCEF0048-7913-49C4-915D-7D5579D73D03}" dt="2023-09-08T14:24:25.502" v="1038" actId="20577"/>
          <ac:spMkLst>
            <pc:docMk/>
            <pc:sldMk cId="1840427597" sldId="600"/>
            <ac:spMk id="3" creationId="{9E3293C3-2021-04F5-B3B2-149081BCD341}"/>
          </ac:spMkLst>
        </pc:spChg>
        <pc:spChg chg="del">
          <ac:chgData name="Ed Godfrey" userId="61aa7c48ee0e3db0" providerId="LiveId" clId="{DCEF0048-7913-49C4-915D-7D5579D73D03}" dt="2023-09-08T14:26:32.374" v="1085" actId="21"/>
          <ac:spMkLst>
            <pc:docMk/>
            <pc:sldMk cId="1840427597" sldId="600"/>
            <ac:spMk id="5" creationId="{A8E9AA27-2203-FAC6-5F1A-46BF428BD43F}"/>
          </ac:spMkLst>
        </pc:spChg>
      </pc:sldChg>
      <pc:sldChg chg="modSp add modAnim">
        <pc:chgData name="Ed Godfrey" userId="61aa7c48ee0e3db0" providerId="LiveId" clId="{DCEF0048-7913-49C4-915D-7D5579D73D03}" dt="2023-09-08T14:27:23.015" v="1169"/>
        <pc:sldMkLst>
          <pc:docMk/>
          <pc:sldMk cId="995764529" sldId="601"/>
        </pc:sldMkLst>
        <pc:spChg chg="mod">
          <ac:chgData name="Ed Godfrey" userId="61aa7c48ee0e3db0" providerId="LiveId" clId="{DCEF0048-7913-49C4-915D-7D5579D73D03}" dt="2023-09-08T14:27:13.537" v="1164" actId="5793"/>
          <ac:spMkLst>
            <pc:docMk/>
            <pc:sldMk cId="995764529" sldId="601"/>
            <ac:spMk id="2" creationId="{2AF59FAE-6727-BF54-422D-196846653D48}"/>
          </ac:spMkLst>
        </pc:spChg>
        <pc:spChg chg="mod">
          <ac:chgData name="Ed Godfrey" userId="61aa7c48ee0e3db0" providerId="LiveId" clId="{DCEF0048-7913-49C4-915D-7D5579D73D03}" dt="2023-09-08T14:26:53.935" v="1138" actId="20577"/>
          <ac:spMkLst>
            <pc:docMk/>
            <pc:sldMk cId="995764529" sldId="601"/>
            <ac:spMk id="3" creationId="{9E3293C3-2021-04F5-B3B2-149081BCD341}"/>
          </ac:spMkLst>
        </pc:spChg>
      </pc:sldChg>
      <pc:sldChg chg="modSp add mod">
        <pc:chgData name="Ed Godfrey" userId="61aa7c48ee0e3db0" providerId="LiveId" clId="{DCEF0048-7913-49C4-915D-7D5579D73D03}" dt="2023-09-08T14:30:39.943" v="1230" actId="20577"/>
        <pc:sldMkLst>
          <pc:docMk/>
          <pc:sldMk cId="4186051126" sldId="602"/>
        </pc:sldMkLst>
        <pc:spChg chg="mod">
          <ac:chgData name="Ed Godfrey" userId="61aa7c48ee0e3db0" providerId="LiveId" clId="{DCEF0048-7913-49C4-915D-7D5579D73D03}" dt="2023-09-08T14:30:39.943" v="1230" actId="20577"/>
          <ac:spMkLst>
            <pc:docMk/>
            <pc:sldMk cId="4186051126" sldId="602"/>
            <ac:spMk id="3" creationId="{9E3293C3-2021-04F5-B3B2-149081BCD341}"/>
          </ac:spMkLst>
        </pc:spChg>
        <pc:spChg chg="mod">
          <ac:chgData name="Ed Godfrey" userId="61aa7c48ee0e3db0" providerId="LiveId" clId="{DCEF0048-7913-49C4-915D-7D5579D73D03}" dt="2023-09-08T14:30:35.326" v="1227" actId="20577"/>
          <ac:spMkLst>
            <pc:docMk/>
            <pc:sldMk cId="4186051126" sldId="602"/>
            <ac:spMk id="6" creationId="{27341E30-1523-0531-D0E1-7D6824619EE0}"/>
          </ac:spMkLst>
        </pc:spChg>
      </pc:sldChg>
      <pc:sldChg chg="modSp add mod">
        <pc:chgData name="Ed Godfrey" userId="61aa7c48ee0e3db0" providerId="LiveId" clId="{DCEF0048-7913-49C4-915D-7D5579D73D03}" dt="2023-09-08T14:34:25.810" v="1317" actId="20577"/>
        <pc:sldMkLst>
          <pc:docMk/>
          <pc:sldMk cId="862575969" sldId="603"/>
        </pc:sldMkLst>
        <pc:spChg chg="mod">
          <ac:chgData name="Ed Godfrey" userId="61aa7c48ee0e3db0" providerId="LiveId" clId="{DCEF0048-7913-49C4-915D-7D5579D73D03}" dt="2023-09-08T14:34:21.143" v="1311" actId="113"/>
          <ac:spMkLst>
            <pc:docMk/>
            <pc:sldMk cId="862575969" sldId="603"/>
            <ac:spMk id="3" creationId="{9E3293C3-2021-04F5-B3B2-149081BCD341}"/>
          </ac:spMkLst>
        </pc:spChg>
        <pc:spChg chg="mod">
          <ac:chgData name="Ed Godfrey" userId="61aa7c48ee0e3db0" providerId="LiveId" clId="{DCEF0048-7913-49C4-915D-7D5579D73D03}" dt="2023-09-08T14:34:25.810" v="1317" actId="20577"/>
          <ac:spMkLst>
            <pc:docMk/>
            <pc:sldMk cId="862575969" sldId="603"/>
            <ac:spMk id="6" creationId="{27341E30-1523-0531-D0E1-7D6824619EE0}"/>
          </ac:spMkLst>
        </pc:spChg>
      </pc:sldChg>
      <pc:sldChg chg="add">
        <pc:chgData name="Ed Godfrey" userId="61aa7c48ee0e3db0" providerId="LiveId" clId="{DCEF0048-7913-49C4-915D-7D5579D73D03}" dt="2023-09-08T14:34:58.946" v="1318"/>
        <pc:sldMkLst>
          <pc:docMk/>
          <pc:sldMk cId="2350762086" sldId="604"/>
        </pc:sldMkLst>
      </pc:sldChg>
      <pc:sldChg chg="add">
        <pc:chgData name="Ed Godfrey" userId="61aa7c48ee0e3db0" providerId="LiveId" clId="{DCEF0048-7913-49C4-915D-7D5579D73D03}" dt="2023-09-08T14:35:11.881" v="1321"/>
        <pc:sldMkLst>
          <pc:docMk/>
          <pc:sldMk cId="730022261" sldId="60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484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2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9338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50544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481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73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9/9/2023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78793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2271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4690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13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5425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5615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969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541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712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6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9/9/2023</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44648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fontScale="92500" lnSpcReduction="20000"/>
          </a:bodyPr>
          <a:lstStyle/>
          <a:p>
            <a:pPr algn="ctr"/>
            <a:r>
              <a:rPr lang="en-US" sz="3900" b="1" dirty="0">
                <a:latin typeface="Abadi" panose="020B0604020104020204" pitchFamily="34" charset="0"/>
              </a:rPr>
              <a:t>How Then Shall We Live?</a:t>
            </a:r>
            <a:endParaRPr lang="en-US" sz="3900" b="1" dirty="0">
              <a:solidFill>
                <a:schemeClr val="tx1"/>
              </a:solidFill>
              <a:latin typeface="Abadi" panose="020B0604020104020204" pitchFamily="34" charset="0"/>
            </a:endParaRPr>
          </a:p>
          <a:p>
            <a:pPr algn="ctr"/>
            <a:r>
              <a:rPr lang="en-US" sz="3900" b="1" dirty="0">
                <a:solidFill>
                  <a:schemeClr val="tx1"/>
                </a:solidFill>
                <a:latin typeface="Abadi" panose="020B0604020104020204" pitchFamily="34" charset="0"/>
              </a:rPr>
              <a:t>(Part 2)</a:t>
            </a:r>
          </a:p>
          <a:p>
            <a:pPr algn="ctr"/>
            <a:r>
              <a:rPr lang="en-US" sz="3600" b="1" dirty="0">
                <a:solidFill>
                  <a:schemeClr val="tx1"/>
                </a:solidFill>
                <a:latin typeface="Avenir Next LT Pro Light" panose="020B0304020202020204" pitchFamily="34" charset="0"/>
              </a:rPr>
              <a:t>2 Peter 3:14</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September 10, 2023</a:t>
            </a:r>
          </a:p>
        </p:txBody>
      </p:sp>
    </p:spTree>
    <p:extLst>
      <p:ext uri="{BB962C8B-B14F-4D97-AF65-F5344CB8AC3E}">
        <p14:creationId xmlns:p14="http://schemas.microsoft.com/office/powerpoint/2010/main" val="158684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720178"/>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moniker for purity</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motivation for purity</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method for purity</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AutoNum type="romanUcPeriod"/>
            </a:pPr>
            <a:r>
              <a:rPr lang="en-US" sz="3600" b="1" dirty="0">
                <a:latin typeface="Arial" panose="020B0604020202020204" pitchFamily="34" charset="0"/>
                <a:cs typeface="Arial" panose="020B0604020202020204" pitchFamily="34" charset="0"/>
              </a:rPr>
              <a:t>The Purity of His Promise </a:t>
            </a:r>
            <a:r>
              <a:rPr lang="en-US" sz="3600" b="1" baseline="30000" dirty="0">
                <a:latin typeface="Arial" panose="020B0604020202020204" pitchFamily="34" charset="0"/>
                <a:cs typeface="Arial" panose="020B0604020202020204" pitchFamily="34" charset="0"/>
              </a:rPr>
              <a:t>(3:14)</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58496" y="846356"/>
            <a:ext cx="116928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Therefore, beloved, since you look for these things, be diligent to be found by Him in peace, spotless and blameless</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52525" y="3389531"/>
            <a:ext cx="107083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…be diligent to be found by Him</a:t>
            </a:r>
          </a:p>
        </p:txBody>
      </p:sp>
    </p:spTree>
    <p:extLst>
      <p:ext uri="{BB962C8B-B14F-4D97-AF65-F5344CB8AC3E}">
        <p14:creationId xmlns:p14="http://schemas.microsoft.com/office/powerpoint/2010/main" val="18404275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par>
                          <p:cTn id="8" fill="hold">
                            <p:stCondLst>
                              <p:cond delay="3000"/>
                            </p:stCondLst>
                            <p:childTnLst>
                              <p:par>
                                <p:cTn id="9" presetID="10" presetClass="entr" presetSubtype="0" fill="hold" grpId="0" nodeType="afterEffect">
                                  <p:stCondLst>
                                    <p:cond delay="100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Now, little children, abide in Him, so that when He appears, we may have confidence and not shrink away from Him in shame at His coming.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John 2:28</a:t>
            </a:r>
          </a:p>
        </p:txBody>
      </p:sp>
    </p:spTree>
    <p:extLst>
      <p:ext uri="{BB962C8B-B14F-4D97-AF65-F5344CB8AC3E}">
        <p14:creationId xmlns:p14="http://schemas.microsoft.com/office/powerpoint/2010/main" val="231665061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720178"/>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moniker for purity</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motivation for purity</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method for purity</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manifestations of purity</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AutoNum type="romanUcPeriod"/>
            </a:pPr>
            <a:r>
              <a:rPr lang="en-US" sz="3600" b="1" dirty="0">
                <a:latin typeface="Arial" panose="020B0604020202020204" pitchFamily="34" charset="0"/>
                <a:cs typeface="Arial" panose="020B0604020202020204" pitchFamily="34" charset="0"/>
              </a:rPr>
              <a:t>The Purity of His Promise </a:t>
            </a:r>
            <a:r>
              <a:rPr lang="en-US" sz="3600" b="1" baseline="30000" dirty="0">
                <a:latin typeface="Arial" panose="020B0604020202020204" pitchFamily="34" charset="0"/>
                <a:cs typeface="Arial" panose="020B0604020202020204" pitchFamily="34" charset="0"/>
              </a:rPr>
              <a:t>(3:14)</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58496" y="846356"/>
            <a:ext cx="116928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Therefore, beloved, since you look for these things, be diligent to be found by Him in peace, spotless and blameless</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52525" y="3961031"/>
            <a:ext cx="107083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…in peace, spotless and blameless</a:t>
            </a:r>
          </a:p>
        </p:txBody>
      </p:sp>
    </p:spTree>
    <p:extLst>
      <p:ext uri="{BB962C8B-B14F-4D97-AF65-F5344CB8AC3E}">
        <p14:creationId xmlns:p14="http://schemas.microsoft.com/office/powerpoint/2010/main" val="9957645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250"/>
                                        <p:tgtEl>
                                          <p:spTgt spid="3">
                                            <p:txEl>
                                              <p:pRg st="3" end="3"/>
                                            </p:txEl>
                                          </p:spTgt>
                                        </p:tgtEl>
                                      </p:cBhvr>
                                    </p:animEffect>
                                  </p:childTnLst>
                                </p:cTn>
                              </p:par>
                            </p:childTnLst>
                          </p:cTn>
                        </p:par>
                        <p:par>
                          <p:cTn id="8" fill="hold">
                            <p:stCondLst>
                              <p:cond delay="3000"/>
                            </p:stCondLst>
                            <p:childTnLst>
                              <p:par>
                                <p:cTn id="9" presetID="10" presetClass="entr" presetSubtype="0" fill="hold" grpId="0" nodeType="afterEffect">
                                  <p:stCondLst>
                                    <p:cond delay="100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But the fruit of the Spirit is love, joy, peace, patience, kindness, goodness, faithfulness, gentleness, and self-control</a:t>
            </a:r>
            <a:r>
              <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5:22-23</a:t>
            </a:r>
          </a:p>
        </p:txBody>
      </p:sp>
    </p:spTree>
    <p:extLst>
      <p:ext uri="{BB962C8B-B14F-4D97-AF65-F5344CB8AC3E}">
        <p14:creationId xmlns:p14="http://schemas.microsoft.com/office/powerpoint/2010/main" val="185982442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4955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But these, like unreasoning animals, born as creatures of instinct to be captured and killed, reviling where they have no knowledge, will in the destruction of those creatures also be destroyed, 13 suffering wrong as the wages of doing wrong. They count it a pleasure to revel in the daytime. They are </a:t>
            </a:r>
            <a:r>
              <a:rPr lang="en-US" sz="40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stains and blemishes</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reveling in their deceptions, as they carouse with you,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2:12-13</a:t>
            </a:r>
          </a:p>
        </p:txBody>
      </p:sp>
    </p:spTree>
    <p:extLst>
      <p:ext uri="{BB962C8B-B14F-4D97-AF65-F5344CB8AC3E}">
        <p14:creationId xmlns:p14="http://schemas.microsoft.com/office/powerpoint/2010/main" val="3270151755"/>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beloved, since you look for these things, be diligent to be found by Him in peace, spotless and blameless…</a:t>
            </a:r>
            <a:endPar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3:14</a:t>
            </a:r>
          </a:p>
        </p:txBody>
      </p:sp>
    </p:spTree>
    <p:extLst>
      <p:ext uri="{BB962C8B-B14F-4D97-AF65-F5344CB8AC3E}">
        <p14:creationId xmlns:p14="http://schemas.microsoft.com/office/powerpoint/2010/main" val="418605112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5 Now for this very reason also,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applying all diligence</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in your faith supply moral excellence, and in your moral excellence, knowledge, 6 and in your knowledge, self-control, and in your self-control, perseverance, and in your perseverance, godliness, 7 and in your godliness, brotherly kindness, and in your brotherly kindness, love." We live spotless and blameless lives when we walk in moral excellence, knowledge, self-control, perseverance, godliness, brotherly kindness and love.</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1:5-7</a:t>
            </a:r>
          </a:p>
        </p:txBody>
      </p:sp>
    </p:spTree>
    <p:extLst>
      <p:ext uri="{BB962C8B-B14F-4D97-AF65-F5344CB8AC3E}">
        <p14:creationId xmlns:p14="http://schemas.microsoft.com/office/powerpoint/2010/main" val="1591329156"/>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34009"/>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brethren, be all the more </a:t>
            </a:r>
            <a:r>
              <a:rPr lang="en-US" sz="44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diligent</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make certain about His calling and choosing you; for as long as you practice these things, you will never stumble.</a:t>
            </a: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24206"/>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1:10</a:t>
            </a:r>
          </a:p>
        </p:txBody>
      </p:sp>
    </p:spTree>
    <p:extLst>
      <p:ext uri="{BB962C8B-B14F-4D97-AF65-F5344CB8AC3E}">
        <p14:creationId xmlns:p14="http://schemas.microsoft.com/office/powerpoint/2010/main" val="560442893"/>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 See how great a love the Father has bestowed on us, that we would be called children of God; and such we are. For this reason the world does not know us, because it did not know Him. 2 Beloved, now we are children of God, and it has not appeared as yet what we will be. We know that when He appears, we will be like Him, because we will see Him just as He is. 3 And everyone who has this hope fixed on Him purifies himself, just as He is pure.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John 3:1-3</a:t>
            </a:r>
          </a:p>
        </p:txBody>
      </p:sp>
    </p:spTree>
    <p:extLst>
      <p:ext uri="{BB962C8B-B14F-4D97-AF65-F5344CB8AC3E}">
        <p14:creationId xmlns:p14="http://schemas.microsoft.com/office/powerpoint/2010/main" val="3084388344"/>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 Little children, make sure no one deceives you; the one who practices righteousness is righteous, just as He is righteous; 8 the one who practices sin is of the devil; for the devil has sinned from the beginning. The Son of God appeared for this purpose, to destroy the works of the devil.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John 3:7-8</a:t>
            </a:r>
          </a:p>
        </p:txBody>
      </p:sp>
    </p:spTree>
    <p:extLst>
      <p:ext uri="{BB962C8B-B14F-4D97-AF65-F5344CB8AC3E}">
        <p14:creationId xmlns:p14="http://schemas.microsoft.com/office/powerpoint/2010/main" val="86257596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Therefore, beloved, since you look for these things, be diligent to be found by Him in peace, spotless and blameless, 15 and regard the patience of our Lord as salvation; just as also our beloved brother Paul, according to the wisdom given him, wrote to you, 16 as also in all his letters, speaking in them of these things, in which are some things hard to understand, which the untaught and unstable distort, as they do also the rest of the Scriptures, to their own destruction. 17 You therefore, beloved, knowing this beforehand, be on your guard so that you are not carried away by the error of unprincipled men and fall from your own steadfastness, 18 but grow in the grace and knowledge of our Lord and Savior Jesus Christ. To Him be the glory, both now and to the day of eternity. Amen. </a:t>
            </a:r>
            <a:endPar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3:14-18</a:t>
            </a:r>
          </a:p>
        </p:txBody>
      </p:sp>
    </p:spTree>
    <p:extLst>
      <p:ext uri="{BB962C8B-B14F-4D97-AF65-F5344CB8AC3E}">
        <p14:creationId xmlns:p14="http://schemas.microsoft.com/office/powerpoint/2010/main" val="2480515971"/>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beloved, since you look for these things, be diligent to be found by Him in peace, spotless and blameless…</a:t>
            </a:r>
            <a:endPar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3:14</a:t>
            </a:r>
          </a:p>
        </p:txBody>
      </p:sp>
    </p:spTree>
    <p:extLst>
      <p:ext uri="{BB962C8B-B14F-4D97-AF65-F5344CB8AC3E}">
        <p14:creationId xmlns:p14="http://schemas.microsoft.com/office/powerpoint/2010/main" val="2350762086"/>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10;&#10;Description automatically generated">
            <a:extLst>
              <a:ext uri="{FF2B5EF4-FFF2-40B4-BE49-F238E27FC236}">
                <a16:creationId xmlns:a16="http://schemas.microsoft.com/office/drawing/2014/main" id="{C58E39B4-0D56-B296-E75E-8C11D5A7476D}"/>
              </a:ext>
            </a:extLst>
          </p:cNvPr>
          <p:cNvPicPr>
            <a:picLocks noChangeAspect="1"/>
          </p:cNvPicPr>
          <p:nvPr/>
        </p:nvPicPr>
        <p:blipFill>
          <a:blip r:embed="rId2"/>
          <a:stretch>
            <a:fillRect/>
          </a:stretch>
        </p:blipFill>
        <p:spPr>
          <a:xfrm>
            <a:off x="168586" y="168373"/>
            <a:ext cx="11854828" cy="3736848"/>
          </a:xfrm>
          <a:prstGeom prst="rect">
            <a:avLst/>
          </a:prstGeom>
        </p:spPr>
      </p:pic>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fontScale="92500" lnSpcReduction="20000"/>
          </a:bodyPr>
          <a:lstStyle/>
          <a:p>
            <a:pPr algn="ctr"/>
            <a:r>
              <a:rPr lang="en-US" sz="3900" b="1" dirty="0">
                <a:latin typeface="Abadi" panose="020B0604020104020204" pitchFamily="34" charset="0"/>
              </a:rPr>
              <a:t>How Then Shall We Live?</a:t>
            </a:r>
            <a:endParaRPr lang="en-US" sz="3900" b="1" dirty="0">
              <a:solidFill>
                <a:schemeClr val="tx1"/>
              </a:solidFill>
              <a:latin typeface="Abadi" panose="020B0604020104020204" pitchFamily="34" charset="0"/>
            </a:endParaRPr>
          </a:p>
          <a:p>
            <a:pPr algn="ctr"/>
            <a:r>
              <a:rPr lang="en-US" sz="3900" b="1" dirty="0">
                <a:solidFill>
                  <a:schemeClr val="tx1"/>
                </a:solidFill>
                <a:latin typeface="Abadi" panose="020B0604020104020204" pitchFamily="34" charset="0"/>
              </a:rPr>
              <a:t>(Part 2)</a:t>
            </a:r>
          </a:p>
          <a:p>
            <a:pPr algn="ctr"/>
            <a:r>
              <a:rPr lang="en-US" sz="3600" b="1" dirty="0">
                <a:solidFill>
                  <a:schemeClr val="tx1"/>
                </a:solidFill>
                <a:latin typeface="Avenir Next LT Pro Light" panose="020B0304020202020204" pitchFamily="34" charset="0"/>
              </a:rPr>
              <a:t>2 Peter 3:14</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September 10, 2023</a:t>
            </a:r>
          </a:p>
        </p:txBody>
      </p:sp>
    </p:spTree>
    <p:extLst>
      <p:ext uri="{BB962C8B-B14F-4D97-AF65-F5344CB8AC3E}">
        <p14:creationId xmlns:p14="http://schemas.microsoft.com/office/powerpoint/2010/main" val="730022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5459"/>
            <a:ext cx="11805602" cy="606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 Peter 1:12-13 - 12 Therefore, I will always be ready to </a:t>
            </a:r>
            <a:r>
              <a:rPr lang="en-US" i="1" u="sng"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remind</a:t>
            </a:r>
            <a:r>
              <a:rPr lang="en-US"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en-US" i="1" u="sng"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you</a:t>
            </a:r>
            <a:r>
              <a:rPr lang="en-US"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of these things, even though you already know them, and have been established in the truth which is present with you. 13 I consider it right, as long </a:t>
            </a:r>
            <a:r>
              <a:rPr lang="en-US" b="0" i="1">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as I am </a:t>
            </a:r>
            <a:r>
              <a:rPr lang="en-US"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in this earthly dwelling, to stir you up by way of </a:t>
            </a:r>
            <a:r>
              <a:rPr lang="en-US" i="1" u="sng"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reminder</a:t>
            </a:r>
            <a:r>
              <a:rPr lang="en-US"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p>
          <a:p>
            <a:pPr marL="0" marR="0" algn="just">
              <a:spcBef>
                <a:spcPts val="0"/>
              </a:spcBef>
              <a:spcAft>
                <a:spcPts val="0"/>
              </a:spcAft>
            </a:pPr>
            <a:endParaRPr lang="en-US"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p>
            <a:pPr marL="0" marR="0" algn="just">
              <a:spcBef>
                <a:spcPts val="0"/>
              </a:spcBef>
              <a:spcAft>
                <a:spcPts val="0"/>
              </a:spcAft>
            </a:pPr>
            <a:r>
              <a:rPr lang="en-US"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 Peter 3:1-2 - 1 This is now, beloved, the second letter I am writing to you in which I am stirring up your sincere mind by way of </a:t>
            </a:r>
            <a:r>
              <a:rPr lang="en-US" i="1" u="sng"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reminder</a:t>
            </a:r>
            <a:r>
              <a:rPr lang="en-US"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2 that </a:t>
            </a:r>
            <a:r>
              <a:rPr lang="en-US" i="1" u="sng"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you</a:t>
            </a:r>
            <a:r>
              <a:rPr lang="en-US"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en-US" i="1" u="sng"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should</a:t>
            </a:r>
            <a:r>
              <a:rPr lang="en-US"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lang="en-US" i="1" u="sng"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remember</a:t>
            </a:r>
            <a:r>
              <a:rPr lang="en-US" b="0" i="1"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the words spoken beforehand by the holy prophets and the commandment of the Lord and Savior spoken by your apostles.</a:t>
            </a:r>
          </a:p>
          <a:p>
            <a:pPr marL="0" marR="0" algn="just">
              <a:spcBef>
                <a:spcPts val="0"/>
              </a:spcBef>
              <a:spcAft>
                <a:spcPts val="0"/>
              </a:spcAft>
            </a:pPr>
            <a:endParaRPr lang="en-US" sz="36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1:12-13; 3:1-2</a:t>
            </a:r>
          </a:p>
        </p:txBody>
      </p:sp>
    </p:spTree>
    <p:extLst>
      <p:ext uri="{BB962C8B-B14F-4D97-AF65-F5344CB8AC3E}">
        <p14:creationId xmlns:p14="http://schemas.microsoft.com/office/powerpoint/2010/main" val="56184342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knowing that the laying aside of my earthly dwelling is imminent, as also our Lord Jesus Christ has made clear to me. 15 And I will also be diligent that at any time after my departure you will be able to call these things to mind.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1:14-15</a:t>
            </a:r>
          </a:p>
        </p:txBody>
      </p:sp>
    </p:spTree>
    <p:extLst>
      <p:ext uri="{BB962C8B-B14F-4D97-AF65-F5344CB8AC3E}">
        <p14:creationId xmlns:p14="http://schemas.microsoft.com/office/powerpoint/2010/main" val="318734571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Therefore, beloved, since you look for these things, be diligent to be found by Him in peace, spotless and blameless, 15 and regard the patience of our Lord as salvation; just as also our beloved brother Paul, according to the wisdom given him, wrote to you, 16 as also in all his letters, speaking in them of these things, in which are some things hard to understand, which the untaught and unstable distort, as they do also the rest of the Scriptures, to their own destruction. 17 You therefore, beloved, knowing this beforehand, be on your guard so that you are not carried away by the error of unprincipled men and fall from your own steadfastness, 18 but grow in the grace and knowledge of our Lord and Savior Jesus Christ. To Him be the glory, both now and to the day of eternity. Amen. </a:t>
            </a:r>
            <a:endPar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3:14-18</a:t>
            </a:r>
          </a:p>
        </p:txBody>
      </p:sp>
    </p:spTree>
    <p:extLst>
      <p:ext uri="{BB962C8B-B14F-4D97-AF65-F5344CB8AC3E}">
        <p14:creationId xmlns:p14="http://schemas.microsoft.com/office/powerpoint/2010/main" val="3682047370"/>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6494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Therefore, beloved, since you look for these things, </a:t>
            </a:r>
            <a:r>
              <a:rPr lang="en-US" i="1" cap="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be diligent to be found by Him</a:t>
            </a:r>
            <a:r>
              <a:rPr lang="en-US" b="0" i="1"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 </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peace, spotless and blameless, 15 and </a:t>
            </a:r>
            <a:r>
              <a:rPr lang="en-US" i="1" cap="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regard the patience of our Lord as salvation</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just as also our beloved brother Paul, according to the wisdom given him, wrote to you, 16 as also in all his letters, speaking in them of these things, in which are some things hard to understand, which the untaught and unstable distort, as they do also the rest of the Scriptures, to their own destruction. 17 You therefore, beloved, knowing this beforehand, </a:t>
            </a:r>
            <a:r>
              <a:rPr lang="en-US" i="1" cap="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be on your guard</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so that you are not carried away by the error of unprincipled men and fall from your own steadfastness, 18 but </a:t>
            </a:r>
            <a:r>
              <a:rPr lang="en-US" i="1" cap="all" dirty="0">
                <a:solidFill>
                  <a:srgbClr val="FFFF00"/>
                </a:solidFill>
                <a:effectLst/>
                <a:latin typeface="Calibri" panose="020F0502020204030204" pitchFamily="34" charset="0"/>
                <a:ea typeface="Calibri" panose="020F0502020204030204" pitchFamily="34" charset="0"/>
                <a:cs typeface="Calibri" panose="020F0502020204030204" pitchFamily="34" charset="0"/>
              </a:rPr>
              <a:t>grow in the grace and knowledge of our Lord and Savior Jesus Christ</a:t>
            </a: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Him be the glory, both now and to the day of eternity. Amen. </a:t>
            </a:r>
            <a:endPar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Peter 3:14-18</a:t>
            </a:r>
          </a:p>
        </p:txBody>
      </p:sp>
    </p:spTree>
    <p:extLst>
      <p:ext uri="{BB962C8B-B14F-4D97-AF65-F5344CB8AC3E}">
        <p14:creationId xmlns:p14="http://schemas.microsoft.com/office/powerpoint/2010/main" val="4190691193"/>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720178"/>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moniker for purity</a:t>
            </a:r>
            <a:endParaRPr lang="en-US" sz="3600" b="0" i="0" baseline="300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AutoNum type="romanUcPeriod"/>
            </a:pPr>
            <a:r>
              <a:rPr lang="en-US" sz="3600" b="1" dirty="0">
                <a:latin typeface="Arial" panose="020B0604020202020204" pitchFamily="34" charset="0"/>
                <a:cs typeface="Arial" panose="020B0604020202020204" pitchFamily="34" charset="0"/>
              </a:rPr>
              <a:t>The Purity of His Promise </a:t>
            </a:r>
            <a:r>
              <a:rPr lang="en-US" sz="3600" b="1" baseline="30000" dirty="0">
                <a:latin typeface="Arial" panose="020B0604020202020204" pitchFamily="34" charset="0"/>
                <a:cs typeface="Arial" panose="020B0604020202020204" pitchFamily="34" charset="0"/>
              </a:rPr>
              <a:t>(3:14)</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58496" y="846356"/>
            <a:ext cx="116928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Therefore, beloved, since you look for these things, be diligent to be found by Him in peace, spotless and blameless</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33475" y="2237006"/>
            <a:ext cx="1072743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Therefore, </a:t>
            </a:r>
            <a:r>
              <a:rPr lang="en-US" sz="2400" u="sng" dirty="0">
                <a:solidFill>
                  <a:schemeClr val="tx1"/>
                </a:solidFill>
                <a:latin typeface="Calibri" panose="020F0502020204030204" pitchFamily="34" charset="0"/>
                <a:ea typeface="Calibri" panose="020F0502020204030204" pitchFamily="34" charset="0"/>
                <a:cs typeface="Calibri" panose="020F0502020204030204" pitchFamily="34" charset="0"/>
              </a:rPr>
              <a:t>beloved</a:t>
            </a:r>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a:t>
            </a:r>
          </a:p>
        </p:txBody>
      </p:sp>
      <p:sp>
        <p:nvSpPr>
          <p:cNvPr id="5" name="Text Box 3">
            <a:extLst>
              <a:ext uri="{FF2B5EF4-FFF2-40B4-BE49-F238E27FC236}">
                <a16:creationId xmlns:a16="http://schemas.microsoft.com/office/drawing/2014/main" id="{A8E9AA27-2203-FAC6-5F1A-46BF428BD43F}"/>
              </a:ext>
            </a:extLst>
          </p:cNvPr>
          <p:cNvSpPr txBox="1">
            <a:spLocks noChangeArrowheads="1"/>
          </p:cNvSpPr>
          <p:nvPr/>
        </p:nvSpPr>
        <p:spPr bwMode="auto">
          <a:xfrm>
            <a:off x="415671" y="2884706"/>
            <a:ext cx="1169288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i="0" dirty="0">
                <a:solidFill>
                  <a:schemeClr val="tx1"/>
                </a:solidFill>
                <a:latin typeface="Arial" panose="020B0604020202020204" pitchFamily="34" charset="0"/>
                <a:ea typeface="Calibri" panose="020F0502020204030204" pitchFamily="34" charset="0"/>
              </a:rPr>
              <a:t>Beloved – “most dearly loved one”</a:t>
            </a:r>
          </a:p>
          <a:p>
            <a:pPr marL="1085850" lvl="1" indent="-342900">
              <a:buFont typeface="Wingdings" panose="05000000000000000000" pitchFamily="2" charset="2"/>
              <a:buChar char="§"/>
            </a:pPr>
            <a:r>
              <a:rPr lang="en-US" sz="2400" b="0" i="0" dirty="0">
                <a:solidFill>
                  <a:schemeClr val="tx1"/>
                </a:solidFill>
                <a:latin typeface="Arial" panose="020B0604020202020204" pitchFamily="34" charset="0"/>
                <a:ea typeface="Calibri" panose="020F0502020204030204" pitchFamily="34" charset="0"/>
              </a:rPr>
              <a:t>Used by God the Father with reference to Christ (1:17)</a:t>
            </a:r>
          </a:p>
          <a:p>
            <a:pPr marL="1085850" lvl="1" indent="-342900">
              <a:buFont typeface="Wingdings" panose="05000000000000000000" pitchFamily="2" charset="2"/>
              <a:buChar char="§"/>
            </a:pPr>
            <a:r>
              <a:rPr lang="en-US" sz="2400" b="0" i="0" dirty="0">
                <a:solidFill>
                  <a:schemeClr val="tx1"/>
                </a:solidFill>
                <a:latin typeface="Arial" panose="020B0604020202020204" pitchFamily="34" charset="0"/>
                <a:ea typeface="Calibri" panose="020F0502020204030204" pitchFamily="34" charset="0"/>
              </a:rPr>
              <a:t>Used by Peter with reference to believers (3:1; 8, 14; 17)</a:t>
            </a:r>
          </a:p>
          <a:p>
            <a:pPr marL="1085850" lvl="1" indent="-342900">
              <a:buFont typeface="Wingdings" panose="05000000000000000000" pitchFamily="2" charset="2"/>
              <a:buChar char="§"/>
            </a:pPr>
            <a:r>
              <a:rPr lang="en-US" sz="2400" b="0" i="0" dirty="0">
                <a:solidFill>
                  <a:schemeClr val="tx1"/>
                </a:solidFill>
                <a:latin typeface="Arial" panose="020B0604020202020204" pitchFamily="34" charset="0"/>
                <a:ea typeface="Calibri" panose="020F0502020204030204" pitchFamily="34" charset="0"/>
              </a:rPr>
              <a:t>Used by Peter with reference to Paul (3:15)</a:t>
            </a:r>
          </a:p>
        </p:txBody>
      </p:sp>
    </p:spTree>
    <p:extLst>
      <p:ext uri="{BB962C8B-B14F-4D97-AF65-F5344CB8AC3E}">
        <p14:creationId xmlns:p14="http://schemas.microsoft.com/office/powerpoint/2010/main" val="4786349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par>
                          <p:cTn id="13" fill="hold">
                            <p:stCondLst>
                              <p:cond delay="500"/>
                            </p:stCondLst>
                            <p:childTnLst>
                              <p:par>
                                <p:cTn id="14" presetID="10" presetClass="entr" presetSubtype="0" fill="hold" grpId="0" nodeType="afterEffect">
                                  <p:stCondLst>
                                    <p:cond delay="100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175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1750"/>
                                        <p:tgtEl>
                                          <p:spTgt spid="5">
                                            <p:txEl>
                                              <p:pRg st="0" end="0"/>
                                            </p:txEl>
                                          </p:spTgt>
                                        </p:tgtEl>
                                      </p:cBhvr>
                                    </p:animEffect>
                                  </p:childTnLst>
                                </p:cTn>
                              </p:par>
                            </p:childTnLst>
                          </p:cTn>
                        </p:par>
                        <p:par>
                          <p:cTn id="22" fill="hold">
                            <p:stCondLst>
                              <p:cond delay="1750"/>
                            </p:stCondLst>
                            <p:childTnLst>
                              <p:par>
                                <p:cTn id="23" presetID="10" presetClass="entr" presetSubtype="0" fill="hold" grpId="0" nodeType="afterEffect">
                                  <p:stCondLst>
                                    <p:cond delay="225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175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fade">
                                      <p:cBhvr>
                                        <p:cTn id="30" dur="1750"/>
                                        <p:tgtEl>
                                          <p:spTgt spid="5">
                                            <p:txEl>
                                              <p:pRg st="2" end="2"/>
                                            </p:txEl>
                                          </p:spTgt>
                                        </p:tgtEl>
                                      </p:cBhvr>
                                    </p:animEffect>
                                  </p:childTnLst>
                                </p:cTn>
                              </p:par>
                            </p:childTnLst>
                          </p:cTn>
                        </p:par>
                        <p:par>
                          <p:cTn id="31" fill="hold">
                            <p:stCondLst>
                              <p:cond delay="1750"/>
                            </p:stCondLst>
                            <p:childTnLst>
                              <p:par>
                                <p:cTn id="32" presetID="10" presetClass="entr" presetSubtype="0" fill="hold" grpId="0" nodeType="afterEffect">
                                  <p:stCondLst>
                                    <p:cond delay="325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fade">
                                      <p:cBhvr>
                                        <p:cTn id="34" dur="175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uiExpand="1" build="p"/>
      <p:bldP spid="2" grpId="0" uiExpand="1" build="p"/>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227903" y="1720178"/>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moniker for purity</a:t>
            </a:r>
          </a:p>
          <a:p>
            <a:pPr marL="857250" marR="0" indent="-857250" algn="just">
              <a:spcBef>
                <a:spcPts val="0"/>
              </a:spcBef>
              <a:spcAft>
                <a:spcPts val="0"/>
              </a:spcAft>
              <a:buFont typeface="+mj-lt"/>
              <a:buAutoNum type="alphaUcPeriod"/>
            </a:pPr>
            <a:r>
              <a:rPr lang="en-US" sz="3600" b="0" i="0" dirty="0">
                <a:solidFill>
                  <a:schemeClr val="tx1"/>
                </a:solidFill>
                <a:latin typeface="Calibri" panose="020F0502020204030204" pitchFamily="34" charset="0"/>
                <a:ea typeface="Calibri" panose="020F0502020204030204" pitchFamily="34" charset="0"/>
                <a:cs typeface="Times New Roman" panose="02020603050405020304" pitchFamily="18" charset="0"/>
              </a:rPr>
              <a:t>The motivation for purity</a:t>
            </a:r>
          </a:p>
        </p:txBody>
      </p:sp>
      <p:sp>
        <p:nvSpPr>
          <p:cNvPr id="6" name="TextBox 5">
            <a:extLst>
              <a:ext uri="{FF2B5EF4-FFF2-40B4-BE49-F238E27FC236}">
                <a16:creationId xmlns:a16="http://schemas.microsoft.com/office/drawing/2014/main" id="{27341E30-1523-0531-D0E1-7D6824619EE0}"/>
              </a:ext>
            </a:extLst>
          </p:cNvPr>
          <p:cNvSpPr txBox="1"/>
          <p:nvPr/>
        </p:nvSpPr>
        <p:spPr>
          <a:xfrm>
            <a:off x="227903" y="200025"/>
            <a:ext cx="11805601" cy="646331"/>
          </a:xfrm>
          <a:prstGeom prst="rect">
            <a:avLst/>
          </a:prstGeom>
          <a:noFill/>
        </p:spPr>
        <p:txBody>
          <a:bodyPr wrap="square" rtlCol="0">
            <a:spAutoFit/>
          </a:bodyPr>
          <a:lstStyle/>
          <a:p>
            <a:pPr marL="857250" indent="-857250">
              <a:buAutoNum type="romanUcPeriod"/>
            </a:pPr>
            <a:r>
              <a:rPr lang="en-US" sz="3600" b="1" dirty="0">
                <a:latin typeface="Arial" panose="020B0604020202020204" pitchFamily="34" charset="0"/>
                <a:cs typeface="Arial" panose="020B0604020202020204" pitchFamily="34" charset="0"/>
              </a:rPr>
              <a:t>The Purity of His Promise </a:t>
            </a:r>
            <a:r>
              <a:rPr lang="en-US" sz="3600" b="1" baseline="30000" dirty="0">
                <a:latin typeface="Arial" panose="020B0604020202020204" pitchFamily="34" charset="0"/>
                <a:cs typeface="Arial" panose="020B0604020202020204" pitchFamily="34" charset="0"/>
              </a:rPr>
              <a:t>(3:14)</a:t>
            </a:r>
          </a:p>
        </p:txBody>
      </p:sp>
      <p:sp>
        <p:nvSpPr>
          <p:cNvPr id="4" name="Text Box 3">
            <a:extLst>
              <a:ext uri="{FF2B5EF4-FFF2-40B4-BE49-F238E27FC236}">
                <a16:creationId xmlns:a16="http://schemas.microsoft.com/office/drawing/2014/main" id="{87CA3EB8-CC6A-988C-CB83-322861B81FA7}"/>
              </a:ext>
            </a:extLst>
          </p:cNvPr>
          <p:cNvSpPr txBox="1">
            <a:spLocks noChangeArrowheads="1"/>
          </p:cNvSpPr>
          <p:nvPr/>
        </p:nvSpPr>
        <p:spPr bwMode="auto">
          <a:xfrm>
            <a:off x="158496" y="846356"/>
            <a:ext cx="116928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Therefore, beloved, since you look for these things, be diligent to be found by Him in peace, spotless and blameless</a:t>
            </a:r>
          </a:p>
        </p:txBody>
      </p:sp>
      <p:sp>
        <p:nvSpPr>
          <p:cNvPr id="2" name="Text Box 3">
            <a:extLst>
              <a:ext uri="{FF2B5EF4-FFF2-40B4-BE49-F238E27FC236}">
                <a16:creationId xmlns:a16="http://schemas.microsoft.com/office/drawing/2014/main" id="{2AF59FAE-6727-BF54-422D-196846653D48}"/>
              </a:ext>
            </a:extLst>
          </p:cNvPr>
          <p:cNvSpPr txBox="1">
            <a:spLocks noChangeArrowheads="1"/>
          </p:cNvSpPr>
          <p:nvPr/>
        </p:nvSpPr>
        <p:spPr bwMode="auto">
          <a:xfrm>
            <a:off x="1152525" y="2865656"/>
            <a:ext cx="107083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2400" b="0" dirty="0">
                <a:solidFill>
                  <a:schemeClr val="tx1"/>
                </a:solidFill>
                <a:latin typeface="Calibri" panose="020F0502020204030204" pitchFamily="34" charset="0"/>
                <a:ea typeface="Calibri" panose="020F0502020204030204" pitchFamily="34" charset="0"/>
                <a:cs typeface="Calibri" panose="020F0502020204030204" pitchFamily="34" charset="0"/>
              </a:rPr>
              <a:t>…since you look for these things</a:t>
            </a:r>
          </a:p>
        </p:txBody>
      </p:sp>
    </p:spTree>
    <p:extLst>
      <p:ext uri="{BB962C8B-B14F-4D97-AF65-F5344CB8AC3E}">
        <p14:creationId xmlns:p14="http://schemas.microsoft.com/office/powerpoint/2010/main" val="199147589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par>
                          <p:cTn id="8" fill="hold">
                            <p:stCondLst>
                              <p:cond delay="3000"/>
                            </p:stCondLst>
                            <p:childTnLst>
                              <p:par>
                                <p:cTn id="9" presetID="10" presetClass="entr" presetSubtype="0" fill="hold" grpId="0" nodeType="afterEffect">
                                  <p:stCondLst>
                                    <p:cond delay="100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22579"/>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LORD, the LORD God, compassionate and gracious, slow to anger, and abounding in lovingkindness and truth; </a:t>
            </a:r>
            <a:endParaRPr lang="en-US" sz="4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Exodus 34:6</a:t>
            </a:r>
          </a:p>
        </p:txBody>
      </p:sp>
    </p:spTree>
    <p:extLst>
      <p:ext uri="{BB962C8B-B14F-4D97-AF65-F5344CB8AC3E}">
        <p14:creationId xmlns:p14="http://schemas.microsoft.com/office/powerpoint/2010/main" val="4227387117"/>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2862</TotalTime>
  <Words>1505</Words>
  <Application>Microsoft Office PowerPoint</Application>
  <PresentationFormat>Widescreen</PresentationFormat>
  <Paragraphs>66</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Abadi</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32</cp:revision>
  <dcterms:created xsi:type="dcterms:W3CDTF">2022-12-30T16:15:56Z</dcterms:created>
  <dcterms:modified xsi:type="dcterms:W3CDTF">2023-09-09T18:54:40Z</dcterms:modified>
</cp:coreProperties>
</file>